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63" r:id="rId4"/>
    <p:sldId id="264" r:id="rId5"/>
    <p:sldId id="257" r:id="rId6"/>
    <p:sldId id="259" r:id="rId7"/>
    <p:sldId id="260" r:id="rId8"/>
    <p:sldId id="261" r:id="rId9"/>
    <p:sldId id="267" r:id="rId10"/>
    <p:sldId id="262" r:id="rId11"/>
    <p:sldId id="268" r:id="rId12"/>
    <p:sldId id="265" r:id="rId13"/>
    <p:sldId id="266" r:id="rId14"/>
    <p:sldId id="272" r:id="rId15"/>
    <p:sldId id="269" r:id="rId16"/>
    <p:sldId id="270" r:id="rId17"/>
    <p:sldId id="271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Предметно-развивающая среда МБДОУ «Детский сад № 3 комбинированного вида» города Пикалёво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Зона двигательной активности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Потребность в движении является важнейшей задачей при организации предметно-развивающей среды.</a:t>
            </a:r>
            <a:endParaRPr lang="ru-RU" dirty="0"/>
          </a:p>
        </p:txBody>
      </p:sp>
      <p:pic>
        <p:nvPicPr>
          <p:cNvPr id="5" name="Содержимое 4" descr="IMG_1620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270375" y="2514600"/>
            <a:ext cx="3657600" cy="27432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Улитка Саша –любимица малышей</a:t>
            </a:r>
            <a:endParaRPr lang="ru-RU" dirty="0"/>
          </a:p>
        </p:txBody>
      </p:sp>
      <p:pic>
        <p:nvPicPr>
          <p:cNvPr id="4" name="Содержимое 3" descr="IMG_161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41916" y="1600200"/>
            <a:ext cx="6498167" cy="487362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Книжный уголок</a:t>
            </a:r>
            <a:endParaRPr lang="ru-RU" i="1" dirty="0"/>
          </a:p>
        </p:txBody>
      </p:sp>
      <p:pic>
        <p:nvPicPr>
          <p:cNvPr id="4" name="Содержимое 3" descr="IMG_160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357422" y="1000108"/>
            <a:ext cx="4357718" cy="635798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Уголок доктора  - в каждой группе</a:t>
            </a:r>
            <a:endParaRPr lang="ru-RU" dirty="0"/>
          </a:p>
        </p:txBody>
      </p:sp>
      <p:pic>
        <p:nvPicPr>
          <p:cNvPr id="4" name="Содержимое 3" descr="IMG_160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107389" y="1678772"/>
            <a:ext cx="4572031" cy="464347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Место для отдыха</a:t>
            </a:r>
            <a:endParaRPr lang="ru-RU" dirty="0"/>
          </a:p>
        </p:txBody>
      </p:sp>
      <p:pic>
        <p:nvPicPr>
          <p:cNvPr id="4" name="Содержимое 3" descr="IMG_160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41916" y="1600200"/>
            <a:ext cx="6498167" cy="487362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Уголок живой природы</a:t>
            </a:r>
            <a:endParaRPr lang="ru-RU" dirty="0"/>
          </a:p>
        </p:txBody>
      </p:sp>
      <p:pic>
        <p:nvPicPr>
          <p:cNvPr id="4" name="Содержимое 3" descr="IMG_164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41916" y="1600200"/>
            <a:ext cx="6498167" cy="4873625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Разнообразие стенок для пособий и игрушек</a:t>
            </a:r>
            <a:endParaRPr lang="ru-RU" dirty="0"/>
          </a:p>
        </p:txBody>
      </p:sp>
      <p:pic>
        <p:nvPicPr>
          <p:cNvPr id="7" name="Содержимое 6" descr="IMG_161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14600"/>
            <a:ext cx="3657600" cy="2743200"/>
          </a:xfrm>
        </p:spPr>
      </p:pic>
      <p:pic>
        <p:nvPicPr>
          <p:cNvPr id="8" name="Содержимое 7" descr="IMG_1612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270375" y="1860452"/>
            <a:ext cx="3657600" cy="4051495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160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41916" y="1600200"/>
            <a:ext cx="6498167" cy="4873625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Приёмные помещения: уголки для родителей, выставки детских работ</a:t>
            </a:r>
            <a:endParaRPr lang="ru-RU" dirty="0"/>
          </a:p>
        </p:txBody>
      </p:sp>
      <p:pic>
        <p:nvPicPr>
          <p:cNvPr id="5" name="Содержимое 4" descr="IMG_159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14600"/>
            <a:ext cx="3657600" cy="2743200"/>
          </a:xfrm>
        </p:spPr>
      </p:pic>
      <p:pic>
        <p:nvPicPr>
          <p:cNvPr id="6" name="Содержимое 5" descr="IMG_1609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270375" y="2514600"/>
            <a:ext cx="3657600" cy="27432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Праздничное оформление музыкального зала</a:t>
            </a:r>
            <a:endParaRPr lang="ru-RU" dirty="0"/>
          </a:p>
        </p:txBody>
      </p:sp>
      <p:pic>
        <p:nvPicPr>
          <p:cNvPr id="4" name="Содержимое 3" descr="IMG_029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363390" y="1600200"/>
            <a:ext cx="3655219" cy="487362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Особенности построения предметно-развивающей среды.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i="1" dirty="0" smtClean="0"/>
              <a:t>Среда, окружающая детей в детском саду, должна обеспечивать безопасность их жизни, способствовать укреплению их здоровья и закаливанию организма каждого из них. Непременным условием построения развивающей среды в детском саду является опора на личностно-ориентированную модель взаимодействия между детьми и взрослыми</a:t>
            </a:r>
            <a:r>
              <a:rPr lang="ru-RU" sz="2000" dirty="0" smtClean="0"/>
              <a:t>. </a:t>
            </a:r>
            <a:endParaRPr lang="ru-RU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Требования к ППРС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-содержательно-насыщенная;</a:t>
            </a:r>
          </a:p>
          <a:p>
            <a:pPr algn="ctr"/>
            <a:r>
              <a:rPr lang="ru-RU" sz="4000" dirty="0" smtClean="0"/>
              <a:t>-трансформируемая;</a:t>
            </a:r>
          </a:p>
          <a:p>
            <a:pPr algn="ctr"/>
            <a:r>
              <a:rPr lang="ru-RU" sz="4000" dirty="0" smtClean="0"/>
              <a:t>-вариативная;</a:t>
            </a:r>
          </a:p>
          <a:p>
            <a:pPr algn="ctr"/>
            <a:r>
              <a:rPr lang="ru-RU" sz="4000" dirty="0" smtClean="0"/>
              <a:t>-доступная;</a:t>
            </a:r>
          </a:p>
          <a:p>
            <a:pPr algn="ctr"/>
            <a:r>
              <a:rPr lang="ru-RU" sz="4000" dirty="0" smtClean="0"/>
              <a:t>-безопасная.</a:t>
            </a:r>
            <a:endParaRPr lang="ru-RU" sz="4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Зонирование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Размещение оборудования по зонам помогает ребенку найти для себя привлекательное занятие. Позволяет сохранить устойчивый интерес к нему благодаря соответствующим игрушкам. Не отвлекаясь на другие виды деятельности.</a:t>
            </a:r>
          </a:p>
          <a:p>
            <a:r>
              <a:rPr lang="ru-RU" dirty="0" smtClean="0"/>
              <a:t>-зона познавательного развития;</a:t>
            </a:r>
          </a:p>
          <a:p>
            <a:r>
              <a:rPr lang="ru-RU" dirty="0" smtClean="0"/>
              <a:t>-зона спокойных игр;</a:t>
            </a:r>
          </a:p>
          <a:p>
            <a:r>
              <a:rPr lang="ru-RU" dirty="0" smtClean="0"/>
              <a:t>-зона двигательной активности.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0827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Мышление ребенка раннего возраста  носит наглядно-действенный характер, то есть познание окружающего мира происходит в процессе реальных предметных манипуляций. Соответственно ведущим типом игры является </a:t>
            </a:r>
            <a:r>
              <a:rPr lang="ru-RU" sz="1800" dirty="0" err="1" smtClean="0"/>
              <a:t>предметно-манипулятивная</a:t>
            </a:r>
            <a:r>
              <a:rPr lang="ru-RU" sz="1800" dirty="0" smtClean="0"/>
              <a:t> деятельность. Очень важно в этом возрасте поддержать саму мотивацию исследования и познания окружающего мира: в нашем детском саду создана интересная развивающая среда, в полной мере удовлетворяющая потребности детей раннего возраста.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IMG_158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2143116"/>
            <a:ext cx="7000924" cy="43307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G_1598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933700"/>
            <a:ext cx="3657600" cy="2743200"/>
          </a:xfrm>
        </p:spPr>
      </p:pic>
      <p:pic>
        <p:nvPicPr>
          <p:cNvPr id="8" name="Содержимое 7" descr="IMG_160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371975" y="2933700"/>
            <a:ext cx="3657600" cy="274320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57200" y="500042"/>
            <a:ext cx="3657600" cy="1714512"/>
          </a:xfrm>
        </p:spPr>
        <p:txBody>
          <a:bodyPr/>
          <a:lstStyle/>
          <a:p>
            <a:r>
              <a:rPr lang="ru-RU" dirty="0" smtClean="0"/>
              <a:t>Среда должна быть разнообразной, насыщенной, </a:t>
            </a:r>
            <a:r>
              <a:rPr lang="ru-RU" dirty="0" err="1" smtClean="0"/>
              <a:t>н</a:t>
            </a:r>
            <a:r>
              <a:rPr lang="ru-RU" dirty="0" err="1" smtClean="0"/>
              <a:t>естандартной,изменчивой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343400" y="428604"/>
            <a:ext cx="3657600" cy="1785950"/>
          </a:xfrm>
        </p:spPr>
        <p:txBody>
          <a:bodyPr/>
          <a:lstStyle/>
          <a:p>
            <a:r>
              <a:rPr lang="ru-RU" dirty="0" smtClean="0"/>
              <a:t>Оборудование и  инвентарь выбираются в соответствии с возрастом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G_1630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57200" y="2933700"/>
            <a:ext cx="3657600" cy="274320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57200" y="500042"/>
            <a:ext cx="3471858" cy="1285884"/>
          </a:xfrm>
        </p:spPr>
        <p:txBody>
          <a:bodyPr/>
          <a:lstStyle/>
          <a:p>
            <a:r>
              <a:rPr lang="ru-RU" dirty="0" smtClean="0"/>
              <a:t>Уголок конструктивной деятельности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343400" y="1857364"/>
            <a:ext cx="4086252" cy="3857652"/>
          </a:xfrm>
        </p:spPr>
        <p:txBody>
          <a:bodyPr/>
          <a:lstStyle/>
          <a:p>
            <a:r>
              <a:rPr lang="ru-RU" dirty="0" smtClean="0"/>
              <a:t>Многообразие конструкторов и их удобное размещение делает эту зону для детей наиболее привлекательной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dirty="0" smtClean="0"/>
              <a:t>Пирамидки, шнуровки, различные конструкторы помогают решать задачи по сенсорному воспитанию детей раннего возраста.</a:t>
            </a:r>
            <a:endParaRPr lang="ru-RU" sz="2000" b="1" dirty="0"/>
          </a:p>
        </p:txBody>
      </p:sp>
      <p:pic>
        <p:nvPicPr>
          <p:cNvPr id="5" name="Содержимое 4" descr="IMG_160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14600"/>
            <a:ext cx="3657600" cy="2743200"/>
          </a:xfrm>
        </p:spPr>
      </p:pic>
      <p:pic>
        <p:nvPicPr>
          <p:cNvPr id="6" name="Содержимое 5" descr="IMG_1621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270375" y="2514600"/>
            <a:ext cx="3657600" cy="27432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Все для сенсорного развития</a:t>
            </a:r>
            <a:endParaRPr lang="ru-RU" dirty="0"/>
          </a:p>
        </p:txBody>
      </p:sp>
      <p:pic>
        <p:nvPicPr>
          <p:cNvPr id="5" name="Содержимое 4" descr="IMG_162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14600"/>
            <a:ext cx="3657600" cy="2743200"/>
          </a:xfrm>
        </p:spPr>
      </p:pic>
      <p:pic>
        <p:nvPicPr>
          <p:cNvPr id="6" name="Содержимое 5" descr="IMG_1624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270375" y="2514600"/>
            <a:ext cx="3657600" cy="27432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60</TotalTime>
  <Words>230</Words>
  <PresentationFormat>Экран (4:3)</PresentationFormat>
  <Paragraphs>31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Эркер</vt:lpstr>
      <vt:lpstr>Предметно-развивающая среда МБДОУ «Детский сад № 3 комбинированного вида» города Пикалёво</vt:lpstr>
      <vt:lpstr>Особенности построения предметно-развивающей среды.</vt:lpstr>
      <vt:lpstr>Требования к ППРС</vt:lpstr>
      <vt:lpstr>Зонирование</vt:lpstr>
      <vt:lpstr>    Мышление ребенка раннего возраста  носит наглядно-действенный характер, то есть познание окружающего мира происходит в процессе реальных предметных манипуляций. Соответственно ведущим типом игры является предметно-манипулятивная деятельность. Очень важно в этом возрасте поддержать саму мотивацию исследования и познания окружающего мира: в нашем детском саду создана интересная развивающая среда, в полной мере удовлетворяющая потребности детей раннего возраста. </vt:lpstr>
      <vt:lpstr>Слайд 6</vt:lpstr>
      <vt:lpstr>Слайд 7</vt:lpstr>
      <vt:lpstr>Пирамидки, шнуровки, различные конструкторы помогают решать задачи по сенсорному воспитанию детей раннего возраста.</vt:lpstr>
      <vt:lpstr>Все для сенсорного развития</vt:lpstr>
      <vt:lpstr>Зона двигательной активности</vt:lpstr>
      <vt:lpstr>Улитка Саша –любимица малышей</vt:lpstr>
      <vt:lpstr>Книжный уголок</vt:lpstr>
      <vt:lpstr>Уголок доктора  - в каждой группе</vt:lpstr>
      <vt:lpstr>Место для отдыха</vt:lpstr>
      <vt:lpstr>Уголок живой природы</vt:lpstr>
      <vt:lpstr>Разнообразие стенок для пособий и игрушек</vt:lpstr>
      <vt:lpstr>Слайд 17</vt:lpstr>
      <vt:lpstr>Приёмные помещения: уголки для родителей, выставки детских работ</vt:lpstr>
      <vt:lpstr>Праздничное оформление музыкального зала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Предметно-развивающая среда МБДОУ «Детский сад № 3 комбинированного вида» города Пикалёво</dc:title>
  <dc:creator>User</dc:creator>
  <cp:lastModifiedBy>User</cp:lastModifiedBy>
  <cp:revision>7</cp:revision>
  <dcterms:created xsi:type="dcterms:W3CDTF">2017-10-23T07:24:27Z</dcterms:created>
  <dcterms:modified xsi:type="dcterms:W3CDTF">2017-10-23T08:34:52Z</dcterms:modified>
</cp:coreProperties>
</file>